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0" r:id="rId6"/>
    <p:sldId id="265" r:id="rId7"/>
    <p:sldId id="266" r:id="rId8"/>
    <p:sldId id="261" r:id="rId9"/>
    <p:sldId id="262"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415" autoAdjust="0"/>
  </p:normalViewPr>
  <p:slideViewPr>
    <p:cSldViewPr snapToGrid="0">
      <p:cViewPr varScale="1">
        <p:scale>
          <a:sx n="47" d="100"/>
          <a:sy n="47" d="100"/>
        </p:scale>
        <p:origin x="14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B76C0-7573-4D88-88C4-A9A60072B4E6}" type="datetimeFigureOut">
              <a:rPr lang="en-US" smtClean="0"/>
              <a:t>8/14/2020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A76F8C-2732-4909-B220-522385796A57}" type="slidenum">
              <a:rPr lang="en-US" smtClean="0"/>
              <a:t>‹#›</a:t>
            </a:fld>
            <a:endParaRPr lang="en-US"/>
          </a:p>
        </p:txBody>
      </p:sp>
    </p:spTree>
    <p:extLst>
      <p:ext uri="{BB962C8B-B14F-4D97-AF65-F5344CB8AC3E}">
        <p14:creationId xmlns:p14="http://schemas.microsoft.com/office/powerpoint/2010/main" val="614077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Moore and I manually input every student’s schedule. We have block periods; usually 1</a:t>
            </a:r>
            <a:r>
              <a:rPr lang="en-US" baseline="30000" dirty="0"/>
              <a:t>st</a:t>
            </a:r>
            <a:r>
              <a:rPr lang="en-US" dirty="0"/>
              <a:t> through 5</a:t>
            </a:r>
            <a:r>
              <a:rPr lang="en-US" baseline="30000" dirty="0"/>
              <a:t>th</a:t>
            </a:r>
            <a:r>
              <a:rPr lang="en-US" dirty="0"/>
              <a:t> period. There are going to be some classes that start before that; Zero period and some that go into 6</a:t>
            </a:r>
            <a:r>
              <a:rPr lang="en-US" baseline="30000" dirty="0"/>
              <a:t>th</a:t>
            </a:r>
            <a:r>
              <a:rPr lang="en-US" dirty="0"/>
              <a:t> period. Those classes are typically CCC college classes. </a:t>
            </a:r>
          </a:p>
        </p:txBody>
      </p:sp>
      <p:sp>
        <p:nvSpPr>
          <p:cNvPr id="4" name="Slide Number Placeholder 3"/>
          <p:cNvSpPr>
            <a:spLocks noGrp="1"/>
          </p:cNvSpPr>
          <p:nvPr>
            <p:ph type="sldNum" sz="quarter" idx="5"/>
          </p:nvPr>
        </p:nvSpPr>
        <p:spPr/>
        <p:txBody>
          <a:bodyPr/>
          <a:lstStyle/>
          <a:p>
            <a:fld id="{15A76F8C-2732-4909-B220-522385796A57}" type="slidenum">
              <a:rPr lang="en-US" smtClean="0"/>
              <a:t>2</a:t>
            </a:fld>
            <a:endParaRPr lang="en-US"/>
          </a:p>
        </p:txBody>
      </p:sp>
    </p:spTree>
    <p:extLst>
      <p:ext uri="{BB962C8B-B14F-4D97-AF65-F5344CB8AC3E}">
        <p14:creationId xmlns:p14="http://schemas.microsoft.com/office/powerpoint/2010/main" val="4005944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when Ms. </a:t>
            </a:r>
            <a:r>
              <a:rPr lang="en-US" dirty="0" err="1"/>
              <a:t>Prak</a:t>
            </a:r>
            <a:r>
              <a:rPr lang="en-US" dirty="0"/>
              <a:t> emails this out it will be one page. It is already on our MCHS website. </a:t>
            </a:r>
          </a:p>
        </p:txBody>
      </p:sp>
      <p:sp>
        <p:nvSpPr>
          <p:cNvPr id="4" name="Slide Number Placeholder 3"/>
          <p:cNvSpPr>
            <a:spLocks noGrp="1"/>
          </p:cNvSpPr>
          <p:nvPr>
            <p:ph type="sldNum" sz="quarter" idx="5"/>
          </p:nvPr>
        </p:nvSpPr>
        <p:spPr/>
        <p:txBody>
          <a:bodyPr/>
          <a:lstStyle/>
          <a:p>
            <a:fld id="{15A76F8C-2732-4909-B220-522385796A57}" type="slidenum">
              <a:rPr lang="en-US" smtClean="0"/>
              <a:t>11</a:t>
            </a:fld>
            <a:endParaRPr lang="en-US"/>
          </a:p>
        </p:txBody>
      </p:sp>
    </p:spTree>
    <p:extLst>
      <p:ext uri="{BB962C8B-B14F-4D97-AF65-F5344CB8AC3E}">
        <p14:creationId xmlns:p14="http://schemas.microsoft.com/office/powerpoint/2010/main" val="260102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notice on this student’s schedule they have a Friday Anthropology Lab after they have Friday EC </a:t>
            </a:r>
            <a:r>
              <a:rPr lang="en-US" dirty="0" err="1"/>
              <a:t>Sems</a:t>
            </a:r>
            <a:r>
              <a:rPr lang="en-US" dirty="0"/>
              <a:t> with MCHS. Because we aren’t able to create blocks that match CCC’s class times we have to some times put it in two separate blocks but it’s only because Power School won’t always let us create time blocks the way we do for high school classes. You’ll notice that Math 171 shows for two periods; however, please make sure you are checking your CCC class syllabus to see if there are specific meeting dates and times. This Math 171 class may not actually go until 2:15 but we have no way of creating time blocks, as I mentioned. </a:t>
            </a:r>
          </a:p>
        </p:txBody>
      </p:sp>
      <p:sp>
        <p:nvSpPr>
          <p:cNvPr id="4" name="Slide Number Placeholder 3"/>
          <p:cNvSpPr>
            <a:spLocks noGrp="1"/>
          </p:cNvSpPr>
          <p:nvPr>
            <p:ph type="sldNum" sz="quarter" idx="5"/>
          </p:nvPr>
        </p:nvSpPr>
        <p:spPr/>
        <p:txBody>
          <a:bodyPr/>
          <a:lstStyle/>
          <a:p>
            <a:fld id="{15A76F8C-2732-4909-B220-522385796A57}" type="slidenum">
              <a:rPr lang="en-US" smtClean="0"/>
              <a:t>3</a:t>
            </a:fld>
            <a:endParaRPr lang="en-US"/>
          </a:p>
        </p:txBody>
      </p:sp>
    </p:spTree>
    <p:extLst>
      <p:ext uri="{BB962C8B-B14F-4D97-AF65-F5344CB8AC3E}">
        <p14:creationId xmlns:p14="http://schemas.microsoft.com/office/powerpoint/2010/main" val="57742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showed you in the previous slide, Math 171 takes up two period blocks (on Power School) however the class is only from 11:10am to 1:40pm. On Power School you will see it goes until 2:15pm. This means the class ends at 1:40pm. Please also notice that in the box to the far right it explains the class has “synchronous Zoom meetings”. That means the professor expects students to be in the Zoom meeting during those days and times. For this class it’s MW 11:10am to 1:40pm. </a:t>
            </a:r>
          </a:p>
        </p:txBody>
      </p:sp>
      <p:sp>
        <p:nvSpPr>
          <p:cNvPr id="4" name="Slide Number Placeholder 3"/>
          <p:cNvSpPr>
            <a:spLocks noGrp="1"/>
          </p:cNvSpPr>
          <p:nvPr>
            <p:ph type="sldNum" sz="quarter" idx="5"/>
          </p:nvPr>
        </p:nvSpPr>
        <p:spPr/>
        <p:txBody>
          <a:bodyPr/>
          <a:lstStyle/>
          <a:p>
            <a:fld id="{15A76F8C-2732-4909-B220-522385796A57}" type="slidenum">
              <a:rPr lang="en-US" smtClean="0"/>
              <a:t>4</a:t>
            </a:fld>
            <a:endParaRPr lang="en-US"/>
          </a:p>
        </p:txBody>
      </p:sp>
    </p:spTree>
    <p:extLst>
      <p:ext uri="{BB962C8B-B14F-4D97-AF65-F5344CB8AC3E}">
        <p14:creationId xmlns:p14="http://schemas.microsoft.com/office/powerpoint/2010/main" val="101798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class that doesn’t show meeting days and times (on the CCC Course Schedule) meaning it doesn’t show that Synchronous Zoom meeting line, (mentioned in the previous slide) I’ve created it in Power School so that you remember to check Canvas or how ever the professor posts assignments. There is a HED 120 course that some of you are in (10</a:t>
            </a:r>
            <a:r>
              <a:rPr lang="en-US" baseline="30000" dirty="0"/>
              <a:t>th</a:t>
            </a:r>
            <a:r>
              <a:rPr lang="en-US" dirty="0"/>
              <a:t> graders only) that does not have set days and times to meet but I have to show it on your Power School schedule. Please take that time to work on any assignments or readings you need to complete.</a:t>
            </a:r>
          </a:p>
        </p:txBody>
      </p:sp>
      <p:sp>
        <p:nvSpPr>
          <p:cNvPr id="4" name="Slide Number Placeholder 3"/>
          <p:cNvSpPr>
            <a:spLocks noGrp="1"/>
          </p:cNvSpPr>
          <p:nvPr>
            <p:ph type="sldNum" sz="quarter" idx="5"/>
          </p:nvPr>
        </p:nvSpPr>
        <p:spPr/>
        <p:txBody>
          <a:bodyPr/>
          <a:lstStyle/>
          <a:p>
            <a:fld id="{15A76F8C-2732-4909-B220-522385796A57}" type="slidenum">
              <a:rPr lang="en-US" smtClean="0"/>
              <a:t>5</a:t>
            </a:fld>
            <a:endParaRPr lang="en-US"/>
          </a:p>
        </p:txBody>
      </p:sp>
    </p:spTree>
    <p:extLst>
      <p:ext uri="{BB962C8B-B14F-4D97-AF65-F5344CB8AC3E}">
        <p14:creationId xmlns:p14="http://schemas.microsoft.com/office/powerpoint/2010/main" val="501374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have access to the CCC systems like Insite Portal but after you login, you will see a screen with these menu options or possibly different colored tiles. There should be an option to locate “My Class Schedule”. The next slide gives more details about how to find your Fall </a:t>
            </a:r>
            <a:r>
              <a:rPr lang="en-US"/>
              <a:t>2020 Schedule. </a:t>
            </a:r>
          </a:p>
        </p:txBody>
      </p:sp>
      <p:sp>
        <p:nvSpPr>
          <p:cNvPr id="4" name="Slide Number Placeholder 3"/>
          <p:cNvSpPr>
            <a:spLocks noGrp="1"/>
          </p:cNvSpPr>
          <p:nvPr>
            <p:ph type="sldNum" sz="quarter" idx="5"/>
          </p:nvPr>
        </p:nvSpPr>
        <p:spPr/>
        <p:txBody>
          <a:bodyPr/>
          <a:lstStyle/>
          <a:p>
            <a:fld id="{15A76F8C-2732-4909-B220-522385796A57}" type="slidenum">
              <a:rPr lang="en-US" smtClean="0"/>
              <a:t>6</a:t>
            </a:fld>
            <a:endParaRPr lang="en-US"/>
          </a:p>
        </p:txBody>
      </p:sp>
    </p:spTree>
    <p:extLst>
      <p:ext uri="{BB962C8B-B14F-4D97-AF65-F5344CB8AC3E}">
        <p14:creationId xmlns:p14="http://schemas.microsoft.com/office/powerpoint/2010/main" val="3469576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you should see once you login to your Insite Portal and select My Class Schedule. You may need to select Fall 2020 and then this type of schedule should appear. </a:t>
            </a:r>
          </a:p>
        </p:txBody>
      </p:sp>
      <p:sp>
        <p:nvSpPr>
          <p:cNvPr id="4" name="Slide Number Placeholder 3"/>
          <p:cNvSpPr>
            <a:spLocks noGrp="1"/>
          </p:cNvSpPr>
          <p:nvPr>
            <p:ph type="sldNum" sz="quarter" idx="5"/>
          </p:nvPr>
        </p:nvSpPr>
        <p:spPr/>
        <p:txBody>
          <a:bodyPr/>
          <a:lstStyle/>
          <a:p>
            <a:fld id="{15A76F8C-2732-4909-B220-522385796A57}" type="slidenum">
              <a:rPr lang="en-US" smtClean="0"/>
              <a:t>7</a:t>
            </a:fld>
            <a:endParaRPr lang="en-US"/>
          </a:p>
        </p:txBody>
      </p:sp>
    </p:spTree>
    <p:extLst>
      <p:ext uri="{BB962C8B-B14F-4D97-AF65-F5344CB8AC3E}">
        <p14:creationId xmlns:p14="http://schemas.microsoft.com/office/powerpoint/2010/main" val="314804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your MCHS high school classes will show a MCHS teacher’s name. In the picture you see Math 120 CCC Teacher CC means its taught by a CCC college professor. EC Seminar you can see shows Ms. </a:t>
            </a:r>
            <a:r>
              <a:rPr lang="en-US" dirty="0" err="1"/>
              <a:t>Bhambra</a:t>
            </a:r>
            <a:r>
              <a:rPr lang="en-US" dirty="0"/>
              <a:t> as the MCHS teacher. World History is Mr. Adkins and Spanish 1 is Ms. Woolery. Just a quick note; EC Seminars are NOT subject specific. You will be expected to attend and work on any homework or assignments from other classes. We want you to really use that time to get help if you can, or complete work. </a:t>
            </a:r>
          </a:p>
        </p:txBody>
      </p:sp>
      <p:sp>
        <p:nvSpPr>
          <p:cNvPr id="4" name="Slide Number Placeholder 3"/>
          <p:cNvSpPr>
            <a:spLocks noGrp="1"/>
          </p:cNvSpPr>
          <p:nvPr>
            <p:ph type="sldNum" sz="quarter" idx="5"/>
          </p:nvPr>
        </p:nvSpPr>
        <p:spPr/>
        <p:txBody>
          <a:bodyPr/>
          <a:lstStyle/>
          <a:p>
            <a:fld id="{15A76F8C-2732-4909-B220-522385796A57}" type="slidenum">
              <a:rPr lang="en-US" smtClean="0"/>
              <a:t>8</a:t>
            </a:fld>
            <a:endParaRPr lang="en-US"/>
          </a:p>
        </p:txBody>
      </p:sp>
    </p:spTree>
    <p:extLst>
      <p:ext uri="{BB962C8B-B14F-4D97-AF65-F5344CB8AC3E}">
        <p14:creationId xmlns:p14="http://schemas.microsoft.com/office/powerpoint/2010/main" val="174389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been getting some emails from students asking me if they are in the correct high school math course because it says Ms. </a:t>
            </a:r>
            <a:r>
              <a:rPr lang="en-US" dirty="0" err="1"/>
              <a:t>Obradovic</a:t>
            </a:r>
            <a:r>
              <a:rPr lang="en-US" dirty="0"/>
              <a:t> or Ms. Hipolito. Please understand this school year is different. One of the other math teachers, Ms. Love retired so we changed the way math classes are divided among Ms. O and Ms. Hipolito. Sophomores, I know last year was Ms. O taught 9</a:t>
            </a:r>
            <a:r>
              <a:rPr lang="en-US" baseline="30000" dirty="0"/>
              <a:t>th</a:t>
            </a:r>
            <a:r>
              <a:rPr lang="en-US" dirty="0"/>
              <a:t> grade Geometry and Ms. Hipolito taught 10</a:t>
            </a:r>
            <a:r>
              <a:rPr lang="en-US" baseline="30000" dirty="0"/>
              <a:t>th</a:t>
            </a:r>
            <a:r>
              <a:rPr lang="en-US" dirty="0"/>
              <a:t> grade Geometry. That is not the case this year. None of you will be behind if you haven’t started taking college math classes during your sophomore year. Please understand you will be taking a different college math class every semester once you get to that point. College math is rigorous since they are 16 week courses, whereas high school math classes are year long. </a:t>
            </a:r>
          </a:p>
        </p:txBody>
      </p:sp>
      <p:sp>
        <p:nvSpPr>
          <p:cNvPr id="4" name="Slide Number Placeholder 3"/>
          <p:cNvSpPr>
            <a:spLocks noGrp="1"/>
          </p:cNvSpPr>
          <p:nvPr>
            <p:ph type="sldNum" sz="quarter" idx="5"/>
          </p:nvPr>
        </p:nvSpPr>
        <p:spPr/>
        <p:txBody>
          <a:bodyPr/>
          <a:lstStyle/>
          <a:p>
            <a:fld id="{15A76F8C-2732-4909-B220-522385796A57}" type="slidenum">
              <a:rPr lang="en-US" smtClean="0"/>
              <a:t>9</a:t>
            </a:fld>
            <a:endParaRPr lang="en-US"/>
          </a:p>
        </p:txBody>
      </p:sp>
    </p:spTree>
    <p:extLst>
      <p:ext uri="{BB962C8B-B14F-4D97-AF65-F5344CB8AC3E}">
        <p14:creationId xmlns:p14="http://schemas.microsoft.com/office/powerpoint/2010/main" val="2135768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one pager, but I couldn’t fit it on the slide. Ms. </a:t>
            </a:r>
            <a:r>
              <a:rPr lang="en-US" dirty="0" err="1"/>
              <a:t>Prak</a:t>
            </a:r>
            <a:r>
              <a:rPr lang="en-US" dirty="0"/>
              <a:t> will be emailing this out to all students and parents. Please read it slowly and carefully. We want to make sure any issues with Chromebooks are fixed but we need you to try these steps first before emailing Ms. </a:t>
            </a:r>
            <a:r>
              <a:rPr lang="en-US" dirty="0" err="1"/>
              <a:t>Prak</a:t>
            </a:r>
            <a:r>
              <a:rPr lang="en-US" dirty="0"/>
              <a:t> or the IT department. </a:t>
            </a:r>
          </a:p>
        </p:txBody>
      </p:sp>
      <p:sp>
        <p:nvSpPr>
          <p:cNvPr id="4" name="Slide Number Placeholder 3"/>
          <p:cNvSpPr>
            <a:spLocks noGrp="1"/>
          </p:cNvSpPr>
          <p:nvPr>
            <p:ph type="sldNum" sz="quarter" idx="5"/>
          </p:nvPr>
        </p:nvSpPr>
        <p:spPr/>
        <p:txBody>
          <a:bodyPr/>
          <a:lstStyle/>
          <a:p>
            <a:fld id="{15A76F8C-2732-4909-B220-522385796A57}" type="slidenum">
              <a:rPr lang="en-US" smtClean="0"/>
              <a:t>10</a:t>
            </a:fld>
            <a:endParaRPr lang="en-US"/>
          </a:p>
        </p:txBody>
      </p:sp>
    </p:spTree>
    <p:extLst>
      <p:ext uri="{BB962C8B-B14F-4D97-AF65-F5344CB8AC3E}">
        <p14:creationId xmlns:p14="http://schemas.microsoft.com/office/powerpoint/2010/main" val="73834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8/14/2020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8/14/2020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8/14/2020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8/14/2020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2818-81A5-4F5E-9BD8-80413C32CBED}"/>
              </a:ext>
            </a:extLst>
          </p:cNvPr>
          <p:cNvSpPr>
            <a:spLocks noGrp="1"/>
          </p:cNvSpPr>
          <p:nvPr>
            <p:ph type="ctrTitle"/>
          </p:nvPr>
        </p:nvSpPr>
        <p:spPr/>
        <p:txBody>
          <a:bodyPr/>
          <a:lstStyle/>
          <a:p>
            <a:r>
              <a:rPr lang="en-US" dirty="0"/>
              <a:t>SCHEDULES &amp; Other Information	</a:t>
            </a:r>
          </a:p>
        </p:txBody>
      </p:sp>
      <p:sp>
        <p:nvSpPr>
          <p:cNvPr id="3" name="Subtitle 2">
            <a:extLst>
              <a:ext uri="{FF2B5EF4-FFF2-40B4-BE49-F238E27FC236}">
                <a16:creationId xmlns:a16="http://schemas.microsoft.com/office/drawing/2014/main" id="{820414E8-890B-4E4D-A633-A04A009E27FD}"/>
              </a:ext>
            </a:extLst>
          </p:cNvPr>
          <p:cNvSpPr>
            <a:spLocks noGrp="1"/>
          </p:cNvSpPr>
          <p:nvPr>
            <p:ph type="subTitle" idx="1"/>
          </p:nvPr>
        </p:nvSpPr>
        <p:spPr/>
        <p:txBody>
          <a:bodyPr/>
          <a:lstStyle/>
          <a:p>
            <a:r>
              <a:rPr lang="en-US" dirty="0"/>
              <a:t>Power school &amp; contra costa college</a:t>
            </a:r>
          </a:p>
        </p:txBody>
      </p:sp>
    </p:spTree>
    <p:extLst>
      <p:ext uri="{BB962C8B-B14F-4D97-AF65-F5344CB8AC3E}">
        <p14:creationId xmlns:p14="http://schemas.microsoft.com/office/powerpoint/2010/main" val="1360813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28C6-CD25-4553-8245-5281393F430C}"/>
              </a:ext>
            </a:extLst>
          </p:cNvPr>
          <p:cNvSpPr>
            <a:spLocks noGrp="1"/>
          </p:cNvSpPr>
          <p:nvPr>
            <p:ph type="title"/>
          </p:nvPr>
        </p:nvSpPr>
        <p:spPr/>
        <p:txBody>
          <a:bodyPr/>
          <a:lstStyle/>
          <a:p>
            <a:pPr algn="ctr"/>
            <a:r>
              <a:rPr lang="en-US" dirty="0"/>
              <a:t>Chromebook Tips </a:t>
            </a:r>
          </a:p>
        </p:txBody>
      </p:sp>
      <p:pic>
        <p:nvPicPr>
          <p:cNvPr id="6" name="Content Placeholder 5">
            <a:extLst>
              <a:ext uri="{FF2B5EF4-FFF2-40B4-BE49-F238E27FC236}">
                <a16:creationId xmlns:a16="http://schemas.microsoft.com/office/drawing/2014/main" id="{78A7B41E-89A6-4DA1-AD37-B3C3B156113A}"/>
              </a:ext>
            </a:extLst>
          </p:cNvPr>
          <p:cNvPicPr>
            <a:picLocks noGrp="1" noChangeAspect="1"/>
          </p:cNvPicPr>
          <p:nvPr>
            <p:ph idx="1"/>
          </p:nvPr>
        </p:nvPicPr>
        <p:blipFill>
          <a:blip r:embed="rId3"/>
          <a:stretch>
            <a:fillRect/>
          </a:stretch>
        </p:blipFill>
        <p:spPr>
          <a:xfrm>
            <a:off x="3059944" y="1282536"/>
            <a:ext cx="5943600" cy="5260768"/>
          </a:xfrm>
          <a:prstGeom prst="rect">
            <a:avLst/>
          </a:prstGeom>
        </p:spPr>
      </p:pic>
    </p:spTree>
    <p:extLst>
      <p:ext uri="{BB962C8B-B14F-4D97-AF65-F5344CB8AC3E}">
        <p14:creationId xmlns:p14="http://schemas.microsoft.com/office/powerpoint/2010/main" val="150008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C21B-F2FF-48DE-98F2-4DCBABFFD176}"/>
              </a:ext>
            </a:extLst>
          </p:cNvPr>
          <p:cNvSpPr>
            <a:spLocks noGrp="1"/>
          </p:cNvSpPr>
          <p:nvPr>
            <p:ph type="title"/>
          </p:nvPr>
        </p:nvSpPr>
        <p:spPr/>
        <p:txBody>
          <a:bodyPr/>
          <a:lstStyle/>
          <a:p>
            <a:pPr algn="ctr"/>
            <a:r>
              <a:rPr lang="en-US" dirty="0"/>
              <a:t>Chromebook Tips </a:t>
            </a:r>
            <a:br>
              <a:rPr lang="en-US" dirty="0"/>
            </a:br>
            <a:r>
              <a:rPr lang="en-US" dirty="0"/>
              <a:t>continued</a:t>
            </a:r>
          </a:p>
        </p:txBody>
      </p:sp>
      <p:pic>
        <p:nvPicPr>
          <p:cNvPr id="4" name="Content Placeholder 3">
            <a:extLst>
              <a:ext uri="{FF2B5EF4-FFF2-40B4-BE49-F238E27FC236}">
                <a16:creationId xmlns:a16="http://schemas.microsoft.com/office/drawing/2014/main" id="{07316692-697E-4D79-95F0-C6E33A885AF0}"/>
              </a:ext>
            </a:extLst>
          </p:cNvPr>
          <p:cNvPicPr>
            <a:picLocks noGrp="1" noChangeAspect="1"/>
          </p:cNvPicPr>
          <p:nvPr>
            <p:ph idx="1"/>
          </p:nvPr>
        </p:nvPicPr>
        <p:blipFill>
          <a:blip r:embed="rId3"/>
          <a:stretch>
            <a:fillRect/>
          </a:stretch>
        </p:blipFill>
        <p:spPr>
          <a:xfrm>
            <a:off x="1223094" y="2052638"/>
            <a:ext cx="8707588" cy="4195762"/>
          </a:xfrm>
          <a:prstGeom prst="rect">
            <a:avLst/>
          </a:prstGeom>
        </p:spPr>
      </p:pic>
    </p:spTree>
    <p:extLst>
      <p:ext uri="{BB962C8B-B14F-4D97-AF65-F5344CB8AC3E}">
        <p14:creationId xmlns:p14="http://schemas.microsoft.com/office/powerpoint/2010/main" val="362121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9E23D-1F0C-4CFD-945A-E0CB19F6BA12}"/>
              </a:ext>
            </a:extLst>
          </p:cNvPr>
          <p:cNvSpPr>
            <a:spLocks noGrp="1"/>
          </p:cNvSpPr>
          <p:nvPr>
            <p:ph type="title"/>
          </p:nvPr>
        </p:nvSpPr>
        <p:spPr/>
        <p:txBody>
          <a:bodyPr/>
          <a:lstStyle/>
          <a:p>
            <a:pPr algn="ctr"/>
            <a:r>
              <a:rPr lang="en-US" dirty="0"/>
              <a:t>Power School Schedules</a:t>
            </a:r>
          </a:p>
        </p:txBody>
      </p:sp>
      <p:pic>
        <p:nvPicPr>
          <p:cNvPr id="4" name="Content Placeholder 3">
            <a:extLst>
              <a:ext uri="{FF2B5EF4-FFF2-40B4-BE49-F238E27FC236}">
                <a16:creationId xmlns:a16="http://schemas.microsoft.com/office/drawing/2014/main" id="{0789B91F-3286-456E-8333-C0A4C31BE94D}"/>
              </a:ext>
            </a:extLst>
          </p:cNvPr>
          <p:cNvPicPr>
            <a:picLocks noGrp="1" noChangeAspect="1"/>
          </p:cNvPicPr>
          <p:nvPr>
            <p:ph idx="1"/>
          </p:nvPr>
        </p:nvPicPr>
        <p:blipFill>
          <a:blip r:embed="rId3"/>
          <a:stretch>
            <a:fillRect/>
          </a:stretch>
        </p:blipFill>
        <p:spPr>
          <a:xfrm>
            <a:off x="1637147" y="1536569"/>
            <a:ext cx="7879481" cy="4711831"/>
          </a:xfrm>
          <a:prstGeom prst="rect">
            <a:avLst/>
          </a:prstGeom>
        </p:spPr>
      </p:pic>
    </p:spTree>
    <p:extLst>
      <p:ext uri="{BB962C8B-B14F-4D97-AF65-F5344CB8AC3E}">
        <p14:creationId xmlns:p14="http://schemas.microsoft.com/office/powerpoint/2010/main" val="149274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F2599-4FD7-45D0-A1A9-5A021C39EDF3}"/>
              </a:ext>
            </a:extLst>
          </p:cNvPr>
          <p:cNvSpPr>
            <a:spLocks noGrp="1"/>
          </p:cNvSpPr>
          <p:nvPr>
            <p:ph type="title"/>
          </p:nvPr>
        </p:nvSpPr>
        <p:spPr/>
        <p:txBody>
          <a:bodyPr/>
          <a:lstStyle/>
          <a:p>
            <a:pPr algn="ctr"/>
            <a:r>
              <a:rPr lang="en-US" dirty="0"/>
              <a:t>Power School Schedule </a:t>
            </a:r>
            <a:br>
              <a:rPr lang="en-US" dirty="0"/>
            </a:br>
            <a:r>
              <a:rPr lang="en-US" dirty="0"/>
              <a:t>Continued</a:t>
            </a:r>
          </a:p>
        </p:txBody>
      </p:sp>
      <p:pic>
        <p:nvPicPr>
          <p:cNvPr id="4" name="Content Placeholder 3">
            <a:extLst>
              <a:ext uri="{FF2B5EF4-FFF2-40B4-BE49-F238E27FC236}">
                <a16:creationId xmlns:a16="http://schemas.microsoft.com/office/drawing/2014/main" id="{EAC2D060-EBD4-40DB-8665-BB4399DCC21B}"/>
              </a:ext>
            </a:extLst>
          </p:cNvPr>
          <p:cNvPicPr>
            <a:picLocks noGrp="1" noChangeAspect="1"/>
          </p:cNvPicPr>
          <p:nvPr>
            <p:ph idx="1"/>
          </p:nvPr>
        </p:nvPicPr>
        <p:blipFill>
          <a:blip r:embed="rId3"/>
          <a:stretch>
            <a:fillRect/>
          </a:stretch>
        </p:blipFill>
        <p:spPr>
          <a:xfrm>
            <a:off x="1225042" y="2052638"/>
            <a:ext cx="8703692" cy="4195762"/>
          </a:xfrm>
          <a:prstGeom prst="rect">
            <a:avLst/>
          </a:prstGeom>
        </p:spPr>
      </p:pic>
    </p:spTree>
    <p:extLst>
      <p:ext uri="{BB962C8B-B14F-4D97-AF65-F5344CB8AC3E}">
        <p14:creationId xmlns:p14="http://schemas.microsoft.com/office/powerpoint/2010/main" val="1171681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9198-A2A7-4CF8-981A-0B1F475B0A3A}"/>
              </a:ext>
            </a:extLst>
          </p:cNvPr>
          <p:cNvSpPr>
            <a:spLocks noGrp="1"/>
          </p:cNvSpPr>
          <p:nvPr>
            <p:ph type="title"/>
          </p:nvPr>
        </p:nvSpPr>
        <p:spPr/>
        <p:txBody>
          <a:bodyPr/>
          <a:lstStyle/>
          <a:p>
            <a:pPr algn="ctr"/>
            <a:r>
              <a:rPr lang="en-US" dirty="0"/>
              <a:t>CCC Course Description</a:t>
            </a:r>
            <a:br>
              <a:rPr lang="en-US" dirty="0"/>
            </a:br>
            <a:r>
              <a:rPr lang="en-US" dirty="0"/>
              <a:t>&amp; Course Schedule</a:t>
            </a:r>
          </a:p>
        </p:txBody>
      </p:sp>
      <p:pic>
        <p:nvPicPr>
          <p:cNvPr id="4" name="Content Placeholder 3">
            <a:extLst>
              <a:ext uri="{FF2B5EF4-FFF2-40B4-BE49-F238E27FC236}">
                <a16:creationId xmlns:a16="http://schemas.microsoft.com/office/drawing/2014/main" id="{3FC5ACE9-DF24-42ED-8255-FC679F3A35B2}"/>
              </a:ext>
            </a:extLst>
          </p:cNvPr>
          <p:cNvPicPr>
            <a:picLocks noGrp="1" noChangeAspect="1"/>
          </p:cNvPicPr>
          <p:nvPr>
            <p:ph idx="1"/>
          </p:nvPr>
        </p:nvPicPr>
        <p:blipFill>
          <a:blip r:embed="rId3"/>
          <a:stretch>
            <a:fillRect/>
          </a:stretch>
        </p:blipFill>
        <p:spPr>
          <a:xfrm>
            <a:off x="1103313" y="2082800"/>
            <a:ext cx="8947150" cy="3251200"/>
          </a:xfrm>
          <a:prstGeom prst="rect">
            <a:avLst/>
          </a:prstGeom>
        </p:spPr>
      </p:pic>
    </p:spTree>
    <p:extLst>
      <p:ext uri="{BB962C8B-B14F-4D97-AF65-F5344CB8AC3E}">
        <p14:creationId xmlns:p14="http://schemas.microsoft.com/office/powerpoint/2010/main" val="116444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1750-6FC9-41FE-B08D-5E72378E95CB}"/>
              </a:ext>
            </a:extLst>
          </p:cNvPr>
          <p:cNvSpPr>
            <a:spLocks noGrp="1"/>
          </p:cNvSpPr>
          <p:nvPr>
            <p:ph type="title"/>
          </p:nvPr>
        </p:nvSpPr>
        <p:spPr/>
        <p:txBody>
          <a:bodyPr/>
          <a:lstStyle/>
          <a:p>
            <a:pPr algn="ctr"/>
            <a:r>
              <a:rPr lang="en-US" dirty="0"/>
              <a:t>CCC Classes</a:t>
            </a:r>
          </a:p>
        </p:txBody>
      </p:sp>
      <p:sp>
        <p:nvSpPr>
          <p:cNvPr id="3" name="Content Placeholder 2">
            <a:extLst>
              <a:ext uri="{FF2B5EF4-FFF2-40B4-BE49-F238E27FC236}">
                <a16:creationId xmlns:a16="http://schemas.microsoft.com/office/drawing/2014/main" id="{6F11AE36-05D5-4365-B406-F87AC56340D8}"/>
              </a:ext>
            </a:extLst>
          </p:cNvPr>
          <p:cNvSpPr>
            <a:spLocks noGrp="1"/>
          </p:cNvSpPr>
          <p:nvPr>
            <p:ph idx="1"/>
          </p:nvPr>
        </p:nvSpPr>
        <p:spPr/>
        <p:txBody>
          <a:bodyPr/>
          <a:lstStyle/>
          <a:p>
            <a:pPr marL="0" indent="0">
              <a:buNone/>
            </a:pPr>
            <a:r>
              <a:rPr lang="en-US" dirty="0"/>
              <a:t>You will need to make sure to follow any instructions the professors give you about class meeting dates and times. </a:t>
            </a:r>
          </a:p>
          <a:p>
            <a:pPr marL="0" indent="0">
              <a:buNone/>
            </a:pPr>
            <a:endParaRPr lang="en-US" dirty="0"/>
          </a:p>
          <a:p>
            <a:pPr marL="0" indent="0">
              <a:buNone/>
            </a:pPr>
            <a:r>
              <a:rPr lang="en-US" dirty="0"/>
              <a:t>You should be checking your college email (it ends with @insite.4cd.edu) daily, since CCC professors will use that to contact you. </a:t>
            </a:r>
          </a:p>
          <a:p>
            <a:pPr marL="0" indent="0">
              <a:buNone/>
            </a:pPr>
            <a:endParaRPr lang="en-US" dirty="0"/>
          </a:p>
          <a:p>
            <a:pPr marL="0" indent="0">
              <a:buNone/>
            </a:pPr>
            <a:r>
              <a:rPr lang="en-US" dirty="0"/>
              <a:t>We created your schedules based on what we know about the class meeting dates and times however; if things change, like the meeting times, we have no way of knowing unless you tell us. </a:t>
            </a:r>
          </a:p>
        </p:txBody>
      </p:sp>
    </p:spTree>
    <p:extLst>
      <p:ext uri="{BB962C8B-B14F-4D97-AF65-F5344CB8AC3E}">
        <p14:creationId xmlns:p14="http://schemas.microsoft.com/office/powerpoint/2010/main" val="275489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FC68-1F59-4AE6-B4FF-39BA86A1C620}"/>
              </a:ext>
            </a:extLst>
          </p:cNvPr>
          <p:cNvSpPr>
            <a:spLocks noGrp="1"/>
          </p:cNvSpPr>
          <p:nvPr>
            <p:ph type="title"/>
          </p:nvPr>
        </p:nvSpPr>
        <p:spPr/>
        <p:txBody>
          <a:bodyPr/>
          <a:lstStyle/>
          <a:p>
            <a:pPr algn="ctr"/>
            <a:r>
              <a:rPr lang="en-US" dirty="0"/>
              <a:t>How to find your CCC Fall 2020 Schedule on Insite Portal</a:t>
            </a:r>
          </a:p>
        </p:txBody>
      </p:sp>
      <p:pic>
        <p:nvPicPr>
          <p:cNvPr id="4" name="Content Placeholder 3">
            <a:extLst>
              <a:ext uri="{FF2B5EF4-FFF2-40B4-BE49-F238E27FC236}">
                <a16:creationId xmlns:a16="http://schemas.microsoft.com/office/drawing/2014/main" id="{D31FAF5E-D2BB-4B64-8659-6C16876DE010}"/>
              </a:ext>
            </a:extLst>
          </p:cNvPr>
          <p:cNvPicPr>
            <a:picLocks noGrp="1" noChangeAspect="1"/>
          </p:cNvPicPr>
          <p:nvPr>
            <p:ph idx="1"/>
          </p:nvPr>
        </p:nvPicPr>
        <p:blipFill>
          <a:blip r:embed="rId3"/>
          <a:stretch>
            <a:fillRect/>
          </a:stretch>
        </p:blipFill>
        <p:spPr>
          <a:xfrm>
            <a:off x="3713937" y="1853248"/>
            <a:ext cx="4628407" cy="4793212"/>
          </a:xfrm>
          <a:prstGeom prst="rect">
            <a:avLst/>
          </a:prstGeom>
        </p:spPr>
      </p:pic>
    </p:spTree>
    <p:extLst>
      <p:ext uri="{BB962C8B-B14F-4D97-AF65-F5344CB8AC3E}">
        <p14:creationId xmlns:p14="http://schemas.microsoft.com/office/powerpoint/2010/main" val="3813584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8F4A3-4F62-43C8-904D-E7C9C432E41D}"/>
              </a:ext>
            </a:extLst>
          </p:cNvPr>
          <p:cNvSpPr>
            <a:spLocks noGrp="1"/>
          </p:cNvSpPr>
          <p:nvPr>
            <p:ph type="title"/>
          </p:nvPr>
        </p:nvSpPr>
        <p:spPr/>
        <p:txBody>
          <a:bodyPr/>
          <a:lstStyle/>
          <a:p>
            <a:pPr algn="ctr"/>
            <a:r>
              <a:rPr lang="en-US" dirty="0"/>
              <a:t>CCC Fall 2020 Schedule Example</a:t>
            </a:r>
          </a:p>
        </p:txBody>
      </p:sp>
      <p:pic>
        <p:nvPicPr>
          <p:cNvPr id="6" name="Content Placeholder 5">
            <a:extLst>
              <a:ext uri="{FF2B5EF4-FFF2-40B4-BE49-F238E27FC236}">
                <a16:creationId xmlns:a16="http://schemas.microsoft.com/office/drawing/2014/main" id="{2D584110-209A-4972-9C43-F8510E2926D5}"/>
              </a:ext>
            </a:extLst>
          </p:cNvPr>
          <p:cNvPicPr>
            <a:picLocks noGrp="1" noChangeAspect="1"/>
          </p:cNvPicPr>
          <p:nvPr>
            <p:ph idx="1"/>
          </p:nvPr>
        </p:nvPicPr>
        <p:blipFill>
          <a:blip r:embed="rId3"/>
          <a:stretch>
            <a:fillRect/>
          </a:stretch>
        </p:blipFill>
        <p:spPr>
          <a:xfrm>
            <a:off x="3649199" y="2052638"/>
            <a:ext cx="4369137" cy="4754880"/>
          </a:xfrm>
          <a:prstGeom prst="rect">
            <a:avLst/>
          </a:prstGeom>
        </p:spPr>
      </p:pic>
    </p:spTree>
    <p:extLst>
      <p:ext uri="{BB962C8B-B14F-4D97-AF65-F5344CB8AC3E}">
        <p14:creationId xmlns:p14="http://schemas.microsoft.com/office/powerpoint/2010/main" val="1436272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FEFB4-927E-482A-972D-A7D81AB3AA6D}"/>
              </a:ext>
            </a:extLst>
          </p:cNvPr>
          <p:cNvSpPr>
            <a:spLocks noGrp="1"/>
          </p:cNvSpPr>
          <p:nvPr>
            <p:ph type="title"/>
          </p:nvPr>
        </p:nvSpPr>
        <p:spPr/>
        <p:txBody>
          <a:bodyPr/>
          <a:lstStyle/>
          <a:p>
            <a:pPr algn="ctr"/>
            <a:r>
              <a:rPr lang="en-US" dirty="0"/>
              <a:t>MCHS Classes versus </a:t>
            </a:r>
            <a:br>
              <a:rPr lang="en-US" dirty="0"/>
            </a:br>
            <a:r>
              <a:rPr lang="en-US" dirty="0"/>
              <a:t>CCC Classes</a:t>
            </a:r>
          </a:p>
        </p:txBody>
      </p:sp>
      <p:pic>
        <p:nvPicPr>
          <p:cNvPr id="8" name="Content Placeholder 7">
            <a:extLst>
              <a:ext uri="{FF2B5EF4-FFF2-40B4-BE49-F238E27FC236}">
                <a16:creationId xmlns:a16="http://schemas.microsoft.com/office/drawing/2014/main" id="{AC303CB7-A7C3-4325-A153-C3B22A627EA5}"/>
              </a:ext>
            </a:extLst>
          </p:cNvPr>
          <p:cNvPicPr>
            <a:picLocks noGrp="1" noChangeAspect="1"/>
          </p:cNvPicPr>
          <p:nvPr>
            <p:ph idx="1"/>
          </p:nvPr>
        </p:nvPicPr>
        <p:blipFill>
          <a:blip r:embed="rId3"/>
          <a:stretch>
            <a:fillRect/>
          </a:stretch>
        </p:blipFill>
        <p:spPr>
          <a:xfrm>
            <a:off x="2033534" y="2052638"/>
            <a:ext cx="7086707" cy="4195762"/>
          </a:xfrm>
          <a:prstGeom prst="rect">
            <a:avLst/>
          </a:prstGeom>
        </p:spPr>
      </p:pic>
    </p:spTree>
    <p:extLst>
      <p:ext uri="{BB962C8B-B14F-4D97-AF65-F5344CB8AC3E}">
        <p14:creationId xmlns:p14="http://schemas.microsoft.com/office/powerpoint/2010/main" val="1053437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C9767-919A-476F-A53D-C9DCE17E058D}"/>
              </a:ext>
            </a:extLst>
          </p:cNvPr>
          <p:cNvSpPr>
            <a:spLocks noGrp="1"/>
          </p:cNvSpPr>
          <p:nvPr>
            <p:ph type="title"/>
          </p:nvPr>
        </p:nvSpPr>
        <p:spPr/>
        <p:txBody>
          <a:bodyPr/>
          <a:lstStyle/>
          <a:p>
            <a:pPr algn="ctr"/>
            <a:r>
              <a:rPr lang="en-US" dirty="0"/>
              <a:t>MCHS Math Sequence</a:t>
            </a:r>
          </a:p>
        </p:txBody>
      </p:sp>
      <p:pic>
        <p:nvPicPr>
          <p:cNvPr id="5" name="Content Placeholder 4">
            <a:extLst>
              <a:ext uri="{FF2B5EF4-FFF2-40B4-BE49-F238E27FC236}">
                <a16:creationId xmlns:a16="http://schemas.microsoft.com/office/drawing/2014/main" id="{31183415-8335-428C-93B8-14D58F833BD3}"/>
              </a:ext>
            </a:extLst>
          </p:cNvPr>
          <p:cNvPicPr>
            <a:picLocks noGrp="1" noChangeAspect="1"/>
          </p:cNvPicPr>
          <p:nvPr>
            <p:ph idx="1"/>
          </p:nvPr>
        </p:nvPicPr>
        <p:blipFill>
          <a:blip r:embed="rId3"/>
          <a:stretch>
            <a:fillRect/>
          </a:stretch>
        </p:blipFill>
        <p:spPr>
          <a:xfrm>
            <a:off x="1746914" y="1678675"/>
            <a:ext cx="7724632" cy="4569725"/>
          </a:xfrm>
          <a:prstGeom prst="rect">
            <a:avLst/>
          </a:prstGeom>
        </p:spPr>
      </p:pic>
    </p:spTree>
    <p:extLst>
      <p:ext uri="{BB962C8B-B14F-4D97-AF65-F5344CB8AC3E}">
        <p14:creationId xmlns:p14="http://schemas.microsoft.com/office/powerpoint/2010/main" val="23444889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208</TotalTime>
  <Words>991</Words>
  <Application>Microsoft Office PowerPoint</Application>
  <PresentationFormat>Widescreen</PresentationFormat>
  <Paragraphs>37</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SCHEDULES &amp; Other Information </vt:lpstr>
      <vt:lpstr>Power School Schedules</vt:lpstr>
      <vt:lpstr>Power School Schedule  Continued</vt:lpstr>
      <vt:lpstr>CCC Course Description &amp; Course Schedule</vt:lpstr>
      <vt:lpstr>CCC Classes</vt:lpstr>
      <vt:lpstr>How to find your CCC Fall 2020 Schedule on Insite Portal</vt:lpstr>
      <vt:lpstr>CCC Fall 2020 Schedule Example</vt:lpstr>
      <vt:lpstr>MCHS Classes versus  CCC Classes</vt:lpstr>
      <vt:lpstr>MCHS Math Sequence</vt:lpstr>
      <vt:lpstr>Chromebook Tips </vt:lpstr>
      <vt:lpstr>Chromebook Tips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SCHEDULES</dc:title>
  <dc:creator>Martinez, Erica</dc:creator>
  <cp:lastModifiedBy>Martinez, Erica</cp:lastModifiedBy>
  <cp:revision>12</cp:revision>
  <dcterms:created xsi:type="dcterms:W3CDTF">2020-08-13T18:58:27Z</dcterms:created>
  <dcterms:modified xsi:type="dcterms:W3CDTF">2020-08-14T23:04:19Z</dcterms:modified>
</cp:coreProperties>
</file>